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3" d="100"/>
          <a:sy n="133" d="100"/>
        </p:scale>
        <p:origin x="-9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0B683-BCD7-4845-B3B6-D8473D6164C6}" type="datetimeFigureOut">
              <a:rPr lang="en-US" smtClean="0"/>
              <a:t>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2B68E-080D-DC48-BE89-7A4F4C9B8A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500" y="1924050"/>
            <a:ext cx="3937000" cy="300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2647950"/>
            <a:ext cx="2209800" cy="1562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1885950"/>
            <a:ext cx="4140200" cy="3086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1981200"/>
            <a:ext cx="2667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2787134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550" y="1212850"/>
            <a:ext cx="4406900" cy="443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3657601"/>
            <a:ext cx="6096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bg1"/>
                </a:solidFill>
              </a:rPr>
              <a:t>H</a:t>
            </a:r>
            <a:endParaRPr lang="en-US" sz="9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3505200"/>
            <a:ext cx="76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H</a:t>
            </a:r>
            <a:endParaRPr lang="en-US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850" y="1911350"/>
            <a:ext cx="3924300" cy="3035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300" y="1905000"/>
            <a:ext cx="40894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650" y="2387600"/>
            <a:ext cx="4076700" cy="208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0" y="1225550"/>
            <a:ext cx="4381500" cy="440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2667000"/>
            <a:ext cx="8255000" cy="30226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90600" y="3048000"/>
            <a:ext cx="3581400" cy="1676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49500"/>
            <a:ext cx="4051300" cy="215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</Words>
  <Application>Microsoft Macintosh PowerPoint</Application>
  <PresentationFormat>On-screen Show (4:3)</PresentationFormat>
  <Paragraphs>2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NYCDOE Schools</dc:creator>
  <cp:lastModifiedBy>NYCDOE Schools</cp:lastModifiedBy>
  <cp:revision>3</cp:revision>
  <dcterms:created xsi:type="dcterms:W3CDTF">2012-02-17T16:41:01Z</dcterms:created>
  <dcterms:modified xsi:type="dcterms:W3CDTF">2012-02-17T17:06:24Z</dcterms:modified>
</cp:coreProperties>
</file>